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619E9-1F2E-46DE-AD6F-CD9D113A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C88B0B-F994-41C8-BB29-D9D0E17191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B9243-CF2A-484E-938E-824CB2A2E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C8087-99D1-4898-908D-2E07180B8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E2773-FD6D-424B-A864-96CD4EFC4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2111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90E84-8BBD-4E4B-B0EA-3304400EC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C2AD67-B22A-43D2-AC13-4AB3ABE95F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66837-B6ED-4F4D-B3E6-4658D7BDB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70460-AF35-4D83-8F28-FCB7753A7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C925E-B2D8-443E-97A1-406CA9219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195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AA134C-4856-434F-B75C-024F292809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2AE1DE-E0BD-4572-A904-CBF74D04C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691BD-B4A8-400D-AB9B-5D1D677D6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3552C-D80B-45AA-A648-48A834982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DDABD-FDB2-40B7-8942-23D9C15B6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59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72C27-D6B0-4141-88E1-D7B21F4EC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D1A09-2AD6-410F-A7EF-C36FC5AA6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BC4F9-7EC4-4E6B-A33B-83F65EDB8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9F8C2-49DF-4CFA-821F-EB34A1522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6DE1C-63AC-467A-8141-DC5A3A8ED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2326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676CE-10B4-4AF4-A405-CF818EFC1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59A20-C886-4924-8CD2-C6453BF38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D2C53-C243-4957-812D-6023139D8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6B04F-D262-4BFB-ADB2-EED146B2C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A03C9-DBC7-4E85-9CD1-FA1B575E3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475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D9AEF-98E2-4C9F-B021-95A243B59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FC719-ABF8-4D6E-8C1F-3E66CCFA6E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05FBF4-953D-4A79-A222-5ACA77F1D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5FA94-AFBA-41C7-B4CD-80DF802B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2E640-3795-4840-A2DA-700485414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A04D7E-9B83-4CC3-BD96-8916EFB2B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4724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4EA16-1BB7-4BBF-8EAE-73133FB24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B59ED-723C-40A6-9B8F-8640B094D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3537A6-BA76-470F-BF87-76C9143663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DE29C-5A67-4C53-B5B8-8709E2D4B9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7714F6-FE01-496D-94CC-1ABF0C14C5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5522BD-5A98-44C9-99E4-FB111F86E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8B39FC-AF0F-4D58-9911-648D41AD0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551A2F-5BF0-4257-B7E5-EF05909BA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1186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6E4A6-24DE-4A42-AC3A-8452B12A3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54EAD9-D267-430E-BCFC-F92A7D63F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05E953-1A0F-4CA7-ADC4-7D3C4BC9C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778ADB-6252-46D0-8CBA-A7DD0D837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7365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941F59-2460-4F6B-A994-DC899B10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9A3D39-C3E2-435A-95E5-477E29041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0AE18B-204D-4D9F-9190-F11681AFC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491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B4E28-9DDA-4534-9E10-CAC65AF93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BC972-748E-4D7B-88F4-F2279788CE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7041C-CCC7-436A-BEB1-BD7715045E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472532-5A00-4EA7-BC0B-2D4B984ED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DF56E1-508C-40D2-9F2C-ECD7D0500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8F9F64-D7C5-4389-AEAD-F6D902FBA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5149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C7B8C-F448-4B06-9EBB-0578B0F00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F1F2C1-075A-4275-84C4-CD3E0EB1CC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FA2B9-CC76-401A-B446-DACD9C8CF9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247AA6-DA1F-4B97-AE67-188A0B538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2D3B56-FCBD-473C-BDFF-1B4C17139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58F3F5-8AA2-4807-A2F6-5464BEE43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380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4BE1EA-F873-47FB-9A79-B34B838DD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4F4F06-C417-4A7D-9212-20835361B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B02A4-C746-4C56-8E89-C9585C212D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1FD4AA-55BF-4CAB-B69F-2EC0CDB6FDE7}" type="datetimeFigureOut">
              <a:rPr lang="en-IN" smtClean="0"/>
              <a:t>30-05-2021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BD419-AD73-4244-A07A-159BA633B1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8CE1D-99AF-4EB3-8DB2-A3A2E5ADB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6C556-C209-481A-A69F-4D46CAD642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538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1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1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1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1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1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1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41A24E-9773-4B65-BFD1-7B52668A3E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555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6963337-31B8-4F5E-8E89-DD6924C15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157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02D6FC-E794-426B-B895-B0291460BF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139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B13801-D116-437C-9189-17E45844FE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961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70FF8D-3508-427E-8D6A-19E7D17D1D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134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7C7B65-4970-4203-8612-B99B2089DA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28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6EB76F-146F-4562-8912-719D75BB8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513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DE85E2-11F1-4B4F-845F-FC9C7A7841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237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53E37E-92F6-4293-9613-AAB122D9F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51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1C7713-516E-433B-AA4D-410C00FB10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32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1A7E1D-64BB-43D2-9136-EA41E2B20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2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78964E-12F2-410D-ADA3-E7A10CB2C6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857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Ramaswamy Subbiah</dc:creator>
  <cp:lastModifiedBy>Unknown User</cp:lastModifiedBy>
  <cp:revision>4</cp:revision>
  <dcterms:created xsi:type="dcterms:W3CDTF">2021-01-12T11:54:44Z</dcterms:created>
  <dcterms:modified xsi:type="dcterms:W3CDTF">2021-05-30T09:18:21Z</dcterms:modified>
</cp:coreProperties>
</file>

<file path=docProps/thumbnail.jpeg>
</file>